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1"/>
  </p:sld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D8"/>
    <a:srgbClr val="F08200"/>
    <a:srgbClr val="8FC51E"/>
    <a:srgbClr val="8FC41E"/>
    <a:srgbClr val="E83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81"/>
  </p:normalViewPr>
  <p:slideViewPr>
    <p:cSldViewPr snapToGrid="0" showGuides="1">
      <p:cViewPr varScale="1">
        <p:scale>
          <a:sx n="70" d="100"/>
          <a:sy n="70" d="100"/>
        </p:scale>
        <p:origin x="3312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46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65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78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46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71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9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31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04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8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74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6179F-BB7F-7047-8D1B-5C93F04B5FAA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8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6A0A8726-7A3E-FF36-B65F-3B8D290C5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7559675" cy="10693282"/>
          </a:xfrm>
          <a:prstGeom prst="rect">
            <a:avLst/>
          </a:prstGeom>
        </p:spPr>
      </p:pic>
      <p:sp>
        <p:nvSpPr>
          <p:cNvPr id="9" name="角丸四角形 8">
            <a:extLst>
              <a:ext uri="{FF2B5EF4-FFF2-40B4-BE49-F238E27FC236}">
                <a16:creationId xmlns:a16="http://schemas.microsoft.com/office/drawing/2014/main" id="{815F0C73-FEC3-F667-1196-B6FC652710F9}"/>
              </a:ext>
            </a:extLst>
          </p:cNvPr>
          <p:cNvSpPr/>
          <p:nvPr/>
        </p:nvSpPr>
        <p:spPr>
          <a:xfrm>
            <a:off x="6873922" y="59140"/>
            <a:ext cx="595953" cy="17898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令和６年度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B0F2BBD-46D9-E842-35C1-7103FEE3A051}"/>
              </a:ext>
            </a:extLst>
          </p:cNvPr>
          <p:cNvSpPr txBox="1"/>
          <p:nvPr/>
        </p:nvSpPr>
        <p:spPr>
          <a:xfrm rot="21175672">
            <a:off x="547054" y="1233247"/>
            <a:ext cx="769441" cy="691471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en-US"/>
            </a:defPPr>
            <a:lvl1pPr>
              <a:defRPr kumimoji="1" sz="3800" b="1">
                <a:solidFill>
                  <a:srgbClr val="8FC41E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スマホの向こうの新しい世界へ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893EAD-9B8F-D814-E35C-564360EE1FFB}"/>
              </a:ext>
            </a:extLst>
          </p:cNvPr>
          <p:cNvSpPr txBox="1"/>
          <p:nvPr/>
        </p:nvSpPr>
        <p:spPr>
          <a:xfrm>
            <a:off x="5252965" y="3593430"/>
            <a:ext cx="198002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500" dirty="0">
                <a:solidFill>
                  <a:srgbClr val="F082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デジタル</a:t>
            </a:r>
            <a:endParaRPr kumimoji="1" lang="en-US" altLang="ja-JP" sz="3500" dirty="0">
              <a:solidFill>
                <a:srgbClr val="F082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3500" dirty="0">
                <a:solidFill>
                  <a:srgbClr val="F082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活用支援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F9E1559-B8BA-D492-BD28-33F5AC3F4B45}"/>
              </a:ext>
            </a:extLst>
          </p:cNvPr>
          <p:cNvSpPr txBox="1"/>
          <p:nvPr/>
        </p:nvSpPr>
        <p:spPr>
          <a:xfrm>
            <a:off x="5865905" y="772130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本事業は総務省</a:t>
            </a:r>
          </a:p>
          <a:p>
            <a:r>
              <a:rPr kumimoji="1" lang="ja-JP" altLang="en-US" sz="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「利用者向けデジタル活用支援推進事業」</a:t>
            </a:r>
          </a:p>
          <a:p>
            <a:r>
              <a:rPr kumimoji="1" lang="ja-JP" altLang="en-US" sz="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の補助事業です。</a:t>
            </a:r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12B904F-25DA-435C-92DB-7EB5D27EEB20}"/>
              </a:ext>
            </a:extLst>
          </p:cNvPr>
          <p:cNvSpPr/>
          <p:nvPr/>
        </p:nvSpPr>
        <p:spPr>
          <a:xfrm>
            <a:off x="233917" y="8878746"/>
            <a:ext cx="7123814" cy="1574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例：</a:t>
            </a:r>
            <a:r>
              <a:rPr kumimoji="1" lang="en-US" altLang="ja-JP" sz="4000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4000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階の</a:t>
            </a:r>
            <a:r>
              <a:rPr kumimoji="1" lang="en-US" altLang="ja-JP" sz="4000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 sz="4000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会場で開催中！</a:t>
            </a:r>
            <a:endParaRPr kumimoji="1" lang="en-US" altLang="ja-JP" sz="2800" spc="1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spc="1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エレベータを降りて右側です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4722299-2DC2-CEAE-2A4B-9D8C5AD8E952}"/>
              </a:ext>
            </a:extLst>
          </p:cNvPr>
          <p:cNvSpPr txBox="1"/>
          <p:nvPr/>
        </p:nvSpPr>
        <p:spPr>
          <a:xfrm>
            <a:off x="233916" y="8492609"/>
            <a:ext cx="4218813" cy="3872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lnSpc>
                <a:spcPts val="2300"/>
              </a:lnSpc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2000" dirty="0"/>
              <a:t>スマホ講習会 の会場はこちら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3181EB7-8D76-863F-0D07-AE0CA98521CD}"/>
              </a:ext>
            </a:extLst>
          </p:cNvPr>
          <p:cNvSpPr txBox="1"/>
          <p:nvPr/>
        </p:nvSpPr>
        <p:spPr>
          <a:xfrm>
            <a:off x="2057552" y="781762"/>
            <a:ext cx="3414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3200" b="1" spc="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4000" dirty="0"/>
              <a:t>スマホ　講習会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03EC09A-EABC-45C8-70FC-0F1E707906B3}"/>
              </a:ext>
            </a:extLst>
          </p:cNvPr>
          <p:cNvSpPr txBox="1"/>
          <p:nvPr/>
        </p:nvSpPr>
        <p:spPr>
          <a:xfrm>
            <a:off x="956503" y="229143"/>
            <a:ext cx="5644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3200" b="1" spc="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2800" dirty="0"/>
              <a:t>総務省 デジタル活用支援推進事業</a:t>
            </a:r>
          </a:p>
        </p:txBody>
      </p:sp>
    </p:spTree>
    <p:extLst>
      <p:ext uri="{BB962C8B-B14F-4D97-AF65-F5344CB8AC3E}">
        <p14:creationId xmlns:p14="http://schemas.microsoft.com/office/powerpoint/2010/main" val="26085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57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Meiryo UI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2024-04-23T11:01:20Z</dcterms:created>
  <dcterms:modified xsi:type="dcterms:W3CDTF">2024-04-23T11:01:26Z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2024-04-23T11:01:26Z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f3b502f3-59d7-42e0-a262-0691aff8a756</vt:lpwstr>
  </property>
  <property fmtid="{D5CDD505-2E9C-101B-9397-08002B2CF9AE}" pid="8" name="MSIP_Label_ea60d57e-af5b-4752-ac57-3e4f28ca11dc_ContentBits">
    <vt:lpwstr>0</vt:lpwstr>
  </property>
</Properties>
</file>